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sldIdLst>
    <p:sldId id="256" r:id="rId5"/>
    <p:sldId id="264" r:id="rId6"/>
    <p:sldId id="267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7" autoAdjust="0"/>
  </p:normalViewPr>
  <p:slideViewPr>
    <p:cSldViewPr>
      <p:cViewPr>
        <p:scale>
          <a:sx n="80" d="100"/>
          <a:sy n="80" d="100"/>
        </p:scale>
        <p:origin x="-8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9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4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72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55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6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1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5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22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83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7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26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98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47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84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580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9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6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14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35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17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699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39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60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8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5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22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28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98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2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8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2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356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34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01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8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98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3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6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80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11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9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/>
              <a:t>02.11.2016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6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7268344" cy="4608512"/>
          </a:xfrm>
        </p:spPr>
        <p:txBody>
          <a:bodyPr>
            <a:noAutofit/>
          </a:bodyPr>
          <a:lstStyle/>
          <a:p>
            <a:r>
              <a:rPr lang="uk-UA" sz="66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«Немає більшої любові, як віддати життя за своїх побратимів»</a:t>
            </a:r>
            <a:r>
              <a:rPr lang="ru-RU" sz="13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138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ru-RU" sz="13800" b="1" i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692696"/>
            <a:ext cx="6400800" cy="46805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_-_Nad_zemleyu_tuman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5445224"/>
            <a:ext cx="609600" cy="609600"/>
          </a:xfrm>
          <a:prstGeom prst="rect">
            <a:avLst/>
          </a:prstGeom>
        </p:spPr>
      </p:pic>
      <p:pic>
        <p:nvPicPr>
          <p:cNvPr id="5" name="_-_Nad_zemleyu_tuman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132">
        <p14:prism isContent="1" isInverted="1"/>
      </p:transition>
    </mc:Choice>
    <mc:Fallback xmlns="">
      <p:transition spd="slow" advTm="16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року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виповнилося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нашій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Незалежній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2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636">
        <p:checker/>
      </p:transition>
    </mc:Choice>
    <mc:Fallback xmlns="">
      <p:transition spd="slow" advTm="663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143000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uk-UA" sz="3600" b="1" i="1" dirty="0">
                <a:latin typeface="Times New Roman"/>
                <a:ea typeface="Calibri"/>
              </a:rPr>
              <a:t>’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ять про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вмре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2776"/>
            <a:ext cx="6034617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5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52">
        <p14:reveal/>
      </p:transition>
    </mc:Choice>
    <mc:Fallback xmlns="">
      <p:transition spd="slow" advTm="7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71184" cy="2952328"/>
          </a:xfrm>
        </p:spPr>
        <p:txBody>
          <a:bodyPr>
            <a:prstTxWarp prst="textTriangle">
              <a:avLst/>
            </a:prstTxWarp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 28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2015 року ЗОШ І-ІІІ ст. с. Колона носить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uk-UA" sz="2800" b="1" i="1" dirty="0" smtClean="0">
                <a:ea typeface="Calibri"/>
                <a:cs typeface="Calibri"/>
              </a:rPr>
              <a:t>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Сергія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Дармофала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меморіальну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дошку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87" y="3126581"/>
            <a:ext cx="3810000" cy="24384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9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2577">
        <p14:honeycomb/>
      </p:transition>
    </mc:Choice>
    <mc:Fallback xmlns="">
      <p:transition spd="slow" advTm="22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923112" cy="2564904"/>
          </a:xfrm>
        </p:spPr>
        <p:txBody>
          <a:bodyPr>
            <a:prstTxWarp prst="textArchDown">
              <a:avLst/>
            </a:prstTxWarp>
            <a:normAutofit/>
          </a:bodyPr>
          <a:lstStyle/>
          <a:p>
            <a:r>
              <a:rPr lang="ru-RU" sz="6600" b="1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6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6600" b="1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6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6600" b="1" i="1" dirty="0"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3140968"/>
            <a:ext cx="4474840" cy="3384376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ru-RU" sz="2400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Презентацію</a:t>
            </a: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 </a:t>
            </a:r>
            <a:r>
              <a:rPr lang="ru-RU" sz="2400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підготувала</a:t>
            </a: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: </a:t>
            </a:r>
          </a:p>
          <a:p>
            <a:pPr marL="0" indent="0">
              <a:buNone/>
            </a:pP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Шевчук Людмила </a:t>
            </a:r>
            <a:r>
              <a:rPr lang="ru-RU" sz="2400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Петрівна</a:t>
            </a:r>
            <a:endParaRPr lang="ru-RU" sz="2400" i="1" dirty="0">
              <a:ln>
                <a:solidFill>
                  <a:schemeClr val="accent6">
                    <a:lumMod val="75000"/>
                  </a:schemeClr>
                </a:solidFill>
              </a:ln>
              <a:latin typeface="Arial Black" pitchFamily="34" charset="0"/>
            </a:endParaRPr>
          </a:p>
          <a:p>
            <a:pPr marL="0" indent="0">
              <a:buNone/>
            </a:pPr>
            <a:r>
              <a:rPr lang="ru-RU" sz="2400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Бібліотекар</a:t>
            </a: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 с. Колона</a:t>
            </a:r>
          </a:p>
          <a:p>
            <a:pPr marL="0" indent="0">
              <a:buNone/>
            </a:pPr>
            <a:r>
              <a:rPr lang="ru-RU" sz="2400" i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Іваничівської</a:t>
            </a: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 ЦБС</a:t>
            </a:r>
          </a:p>
          <a:p>
            <a:pPr marL="0" indent="0">
              <a:buNone/>
            </a:pPr>
            <a:r>
              <a:rPr lang="ru-RU" sz="24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Arial Black" pitchFamily="34" charset="0"/>
              </a:rPr>
              <a:t>2016 р.</a:t>
            </a:r>
            <a:endParaRPr lang="ru-RU" sz="2400" i="1" dirty="0">
              <a:ln>
                <a:solidFill>
                  <a:schemeClr val="accent6">
                    <a:lumMod val="75000"/>
                  </a:schemeClr>
                </a:solidFill>
              </a:ln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9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"/>
    </mc:Choice>
    <mc:Fallback xmlns="">
      <p:transition spd="slow" advTm="134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6563072" cy="20162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60648"/>
            <a:ext cx="7211144" cy="5865515"/>
          </a:xfrm>
        </p:spPr>
        <p:txBody>
          <a:bodyPr>
            <a:normAutofit/>
            <a:scene3d>
              <a:camera prst="perspective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i="1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Дармофал</a:t>
            </a: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Сергій Миколайович народився </a:t>
            </a:r>
          </a:p>
          <a:p>
            <a:pPr marL="0" indent="0" algn="ctr">
              <a:buNone/>
            </a:pP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28 травня </a:t>
            </a:r>
            <a:r>
              <a:rPr lang="uk-UA" sz="2400" b="1" i="1" baseline="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1991 року у с. Колона, </a:t>
            </a:r>
          </a:p>
          <a:p>
            <a:pPr marL="0" indent="0" algn="ctr">
              <a:buNone/>
            </a:pPr>
            <a:r>
              <a:rPr lang="uk-UA" sz="2400" b="1" i="1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Іваничівського</a:t>
            </a: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району, Волинської області. </a:t>
            </a:r>
          </a:p>
          <a:p>
            <a:pPr marL="457200" lvl="1" indent="0" algn="ctr">
              <a:buNone/>
            </a:pPr>
            <a:r>
              <a:rPr lang="uk-UA" sz="24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 1998  році пішов у перший клас</a:t>
            </a:r>
          </a:p>
          <a:p>
            <a:pPr marL="457200" lvl="1" indent="0" algn="ctr">
              <a:buNone/>
            </a:pPr>
            <a:r>
              <a:rPr lang="uk-UA" sz="2400" b="1" i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ЗОШ І-ІІІ ст.  с. Колона</a:t>
            </a:r>
            <a:r>
              <a:rPr lang="uk-UA" sz="2400" b="1" i="1" dirty="0">
                <a:ln>
                  <a:solidFill>
                    <a:schemeClr val="bg2">
                      <a:lumMod val="10000"/>
                    </a:schemeClr>
                  </a:solidFill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b="1" i="1" dirty="0" smtClean="0">
              <a:ln>
                <a:solidFill>
                  <a:schemeClr val="bg2">
                    <a:lumMod val="10000"/>
                  </a:schemeClr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just"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uda\Desktop\Дармофал\20161027_12220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270078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Luda\Desktop\Дармофал\20161027_122205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259228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8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46">
        <p:dissolve/>
      </p:transition>
    </mc:Choice>
    <mc:Fallback xmlns="">
      <p:transition spd="slow" advTm="1504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39" y="260648"/>
            <a:ext cx="7840517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 2002 по 2009 роки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Іваничівській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музичній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труби.Сергій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юбив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музику.Чудово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грав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трубі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гітарі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uda\Desktop\Дармофал\20161027_122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49618"/>
            <a:ext cx="3600400" cy="24482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uda\Desktop\Дармофал\20161027_122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3528392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75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5074">
        <p14:glitter pattern="hexagon"/>
      </p:transition>
    </mc:Choice>
    <mc:Fallback xmlns="">
      <p:transition spd="slow" advTm="15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76864" cy="1143000"/>
          </a:xfrm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Wave2">
              <a:avLst/>
            </a:prstTxWarp>
            <a:normAutofit fontScale="90000"/>
          </a:bodyPr>
          <a:lstStyle/>
          <a:p>
            <a:r>
              <a:rPr lang="ru-RU" sz="3600" b="1" dirty="0" smtClean="0">
                <a:latin typeface="Arial Black" pitchFamily="34" charset="0"/>
                <a:cs typeface="Andalus" pitchFamily="18" charset="-78"/>
              </a:rPr>
              <a:t>У 2009 </a:t>
            </a:r>
            <a:r>
              <a:rPr lang="ru-RU" sz="3600" b="1" dirty="0" err="1" smtClean="0">
                <a:latin typeface="Arial Black" pitchFamily="34" charset="0"/>
                <a:cs typeface="Andalus" pitchFamily="18" charset="-78"/>
              </a:rPr>
              <a:t>році</a:t>
            </a:r>
            <a:r>
              <a:rPr lang="ru-RU" sz="3600" b="1" dirty="0" smtClean="0">
                <a:latin typeface="Arial Black" pitchFamily="34" charset="0"/>
                <a:cs typeface="Andalus" pitchFamily="18" charset="-78"/>
              </a:rPr>
              <a:t> </a:t>
            </a:r>
            <a:r>
              <a:rPr lang="uk-UA" sz="3600" b="1" dirty="0" err="1" smtClean="0">
                <a:latin typeface="Arial Black" pitchFamily="34" charset="0"/>
                <a:cs typeface="Andalus" pitchFamily="18" charset="-78"/>
              </a:rPr>
              <a:t>отрима</a:t>
            </a:r>
            <a:r>
              <a:rPr lang="ru-RU" sz="3600" b="1" dirty="0" smtClean="0">
                <a:latin typeface="Arial Black" pitchFamily="34" charset="0"/>
                <a:cs typeface="Andalus" pitchFamily="18" charset="-78"/>
              </a:rPr>
              <a:t>в </a:t>
            </a:r>
            <a:r>
              <a:rPr lang="ru-RU" sz="3600" b="1" dirty="0" err="1" smtClean="0">
                <a:latin typeface="Arial Black" pitchFamily="34" charset="0"/>
                <a:cs typeface="Andalus" pitchFamily="18" charset="-78"/>
              </a:rPr>
              <a:t>атестат</a:t>
            </a:r>
            <a:r>
              <a:rPr lang="ru-RU" sz="3600" b="1" dirty="0" smtClean="0">
                <a:latin typeface="Arial Black" pitchFamily="34" charset="0"/>
                <a:cs typeface="Andalus" pitchFamily="18" charset="-78"/>
              </a:rPr>
              <a:t> про </a:t>
            </a:r>
            <a:r>
              <a:rPr lang="ru-RU" sz="3600" b="1" dirty="0" err="1" smtClean="0">
                <a:latin typeface="Arial Black" pitchFamily="34" charset="0"/>
                <a:cs typeface="Andalus" pitchFamily="18" charset="-78"/>
              </a:rPr>
              <a:t>середню</a:t>
            </a:r>
            <a:r>
              <a:rPr lang="ru-RU" sz="3600" b="1" dirty="0" smtClean="0">
                <a:latin typeface="Arial Black" pitchFamily="34" charset="0"/>
                <a:cs typeface="Andalus" pitchFamily="18" charset="-78"/>
              </a:rPr>
              <a:t> </a:t>
            </a:r>
            <a:r>
              <a:rPr lang="ru-RU" sz="3600" b="1" smtClean="0">
                <a:latin typeface="Arial Black" pitchFamily="34" charset="0"/>
                <a:cs typeface="Andalus" pitchFamily="18" charset="-78"/>
              </a:rPr>
              <a:t>освіту</a:t>
            </a:r>
            <a:endParaRPr lang="ru-RU" sz="3600" b="1" dirty="0">
              <a:latin typeface="Arial Black" pitchFamily="34" charset="0"/>
              <a:cs typeface="Andalus" pitchFamily="18" charset="-7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992">
        <p14:vortex dir="r"/>
      </p:transition>
    </mc:Choice>
    <mc:Fallback xmlns="">
      <p:transition spd="slow" advTm="4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776864" cy="11430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вибрав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себе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майбутню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професію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Вирішив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стати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пожежним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вступивши у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Львівський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державний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університет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6034617" cy="4525963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4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638">
        <p14:flip dir="r"/>
      </p:transition>
    </mc:Choice>
    <mc:Fallback xmlns="">
      <p:transition spd="slow" advTm="13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Проте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продовжувати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заочно,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призвали до лав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Збройних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Сил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демобілізації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отримати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диплом та не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судилося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556792"/>
            <a:ext cx="6034617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2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500">
        <p14:window dir="vert"/>
      </p:transition>
    </mc:Choice>
    <mc:Fallback xmlns="">
      <p:transition spd="slow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квітні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2014 року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мобілізований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Нововолинським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райміськоматом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 51-у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механізовану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дивізію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дислокувалася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Володимирі-Волинському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32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135">
        <p14:prism isInverted="1"/>
      </p:transition>
    </mc:Choice>
    <mc:Fallback xmlns="">
      <p:transition spd="slow" advTm="7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1143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Згодом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проходив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підготовку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Тульчині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Рівненської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 в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Миколаєві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Звідси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потрапив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зону АТО.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77244"/>
            <a:ext cx="4762500" cy="35718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6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63">
        <p14:ripple/>
      </p:transition>
    </mc:Choice>
    <mc:Fallback xmlns="">
      <p:transition spd="slow" advTm="13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2014 року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страшну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звістку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сповістив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однокласник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Рибіцький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Сергій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врятував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побратимам.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Перші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постріли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прийняв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автомобіль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куля снайпера забрала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героя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88840"/>
            <a:ext cx="3168351" cy="3816424"/>
          </a:xfrm>
          <a:prstGeom prst="rect">
            <a:avLst/>
          </a:prstGeom>
          <a:ln w="2286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5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683">
        <p14:flip dir="r"/>
      </p:transition>
    </mc:Choice>
    <mc:Fallback xmlns="">
      <p:transition spd="slow" advTm="18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1.7|3.4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3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7"/>
</p:tagLst>
</file>

<file path=ppt/theme/theme1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шаблон-2</Template>
  <TotalTime>274</TotalTime>
  <Words>202</Words>
  <Application>Microsoft Office PowerPoint</Application>
  <PresentationFormat>Экран (4:3)</PresentationFormat>
  <Paragraphs>22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шаблон-2</vt:lpstr>
      <vt:lpstr>2_шаблон-2</vt:lpstr>
      <vt:lpstr>4_шаблон-2</vt:lpstr>
      <vt:lpstr>5_шаблон-2</vt:lpstr>
      <vt:lpstr>«Немає більшої любові, як віддати життя за своїх побратимів» </vt:lpstr>
      <vt:lpstr>Презентация PowerPoint</vt:lpstr>
      <vt:lpstr>Презентация PowerPoint</vt:lpstr>
      <vt:lpstr>У 2009 році отримав атестат про середню освіту</vt:lpstr>
      <vt:lpstr>Сергій вибрав для себе майбутню професію. Вирішив стати пожежним, вступивши у Львівський державний університет безпеки життєдіяльності.</vt:lpstr>
      <vt:lpstr>Проте довелося продовжувати навчання заочно, бо призвали до лав Збройних Сил України. Вже після демобілізації мав отримати диплом та не судилося.</vt:lpstr>
      <vt:lpstr>У квітні 2014 року був мобілізований Нововолинським райміськоматом у 51-у механізовану дивізію, що дислокувалася у Володимирі-Волинському.</vt:lpstr>
      <vt:lpstr>Згодом проходив підготовку в Тульчині Рівненської області та в Миколаєві.  Звідси потрапив в зону АТО.</vt:lpstr>
      <vt:lpstr>1 серпня 2014 року страшну звістку сповістив однокласник Микола Рибіцький. Сергій врятував життя побратимам. Перші постріли прийняв його автомобіль, а потім куля снайпера забрала життя нашого героя</vt:lpstr>
      <vt:lpstr>Цього року йому  виповнилося би 25 років як нашій Незалежній Україні</vt:lpstr>
      <vt:lpstr>Та пам’ ять про нього не вмре </vt:lpstr>
      <vt:lpstr>З 28 травня 2015 року ЗОШ І-ІІІ ст. с. Колона носить ім῾я Сергія Дармофала.  На будівлі школи встановлено меморіальну дошку. </vt:lpstr>
      <vt:lpstr>Дякую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Luda</dc:creator>
  <cp:lastModifiedBy>Luda</cp:lastModifiedBy>
  <cp:revision>31</cp:revision>
  <dcterms:created xsi:type="dcterms:W3CDTF">2016-09-20T12:25:23Z</dcterms:created>
  <dcterms:modified xsi:type="dcterms:W3CDTF">2016-11-02T12:39:29Z</dcterms:modified>
</cp:coreProperties>
</file>